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86575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47" autoAdjust="0"/>
    <p:restoredTop sz="94660"/>
  </p:normalViewPr>
  <p:slideViewPr>
    <p:cSldViewPr snapToGrid="0">
      <p:cViewPr>
        <p:scale>
          <a:sx n="121" d="100"/>
          <a:sy n="121" d="100"/>
        </p:scale>
        <p:origin x="3394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0AFF3-0EE2-4747-BAE6-EA3B07899361}" type="datetimeFigureOut">
              <a:rPr kumimoji="1" lang="ja-JP" altLang="en-US" smtClean="0"/>
              <a:t>2024/7/1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A569-1521-4C85-AD74-AC19998CFB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8119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0AFF3-0EE2-4747-BAE6-EA3B07899361}" type="datetimeFigureOut">
              <a:rPr kumimoji="1" lang="ja-JP" altLang="en-US" smtClean="0"/>
              <a:t>2024/7/1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A569-1521-4C85-AD74-AC19998CFB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807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0AFF3-0EE2-4747-BAE6-EA3B07899361}" type="datetimeFigureOut">
              <a:rPr kumimoji="1" lang="ja-JP" altLang="en-US" smtClean="0"/>
              <a:t>2024/7/1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A569-1521-4C85-AD74-AC19998CFB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9408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0AFF3-0EE2-4747-BAE6-EA3B07899361}" type="datetimeFigureOut">
              <a:rPr kumimoji="1" lang="ja-JP" altLang="en-US" smtClean="0"/>
              <a:t>2024/7/1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A569-1521-4C85-AD74-AC19998CFB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8373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0AFF3-0EE2-4747-BAE6-EA3B07899361}" type="datetimeFigureOut">
              <a:rPr kumimoji="1" lang="ja-JP" altLang="en-US" smtClean="0"/>
              <a:t>2024/7/1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A569-1521-4C85-AD74-AC19998CFB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1497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0AFF3-0EE2-4747-BAE6-EA3B07899361}" type="datetimeFigureOut">
              <a:rPr kumimoji="1" lang="ja-JP" altLang="en-US" smtClean="0"/>
              <a:t>2024/7/1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A569-1521-4C85-AD74-AC19998CFB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5693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0AFF3-0EE2-4747-BAE6-EA3B07899361}" type="datetimeFigureOut">
              <a:rPr kumimoji="1" lang="ja-JP" altLang="en-US" smtClean="0"/>
              <a:t>2024/7/1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A569-1521-4C85-AD74-AC19998CFB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5456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0AFF3-0EE2-4747-BAE6-EA3B07899361}" type="datetimeFigureOut">
              <a:rPr kumimoji="1" lang="ja-JP" altLang="en-US" smtClean="0"/>
              <a:t>2024/7/1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A569-1521-4C85-AD74-AC19998CFB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750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0AFF3-0EE2-4747-BAE6-EA3B07899361}" type="datetimeFigureOut">
              <a:rPr kumimoji="1" lang="ja-JP" altLang="en-US" smtClean="0"/>
              <a:t>2024/7/1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A569-1521-4C85-AD74-AC19998CFB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154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0AFF3-0EE2-4747-BAE6-EA3B07899361}" type="datetimeFigureOut">
              <a:rPr kumimoji="1" lang="ja-JP" altLang="en-US" smtClean="0"/>
              <a:t>2024/7/1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A569-1521-4C85-AD74-AC19998CFB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3297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0AFF3-0EE2-4747-BAE6-EA3B07899361}" type="datetimeFigureOut">
              <a:rPr kumimoji="1" lang="ja-JP" altLang="en-US" smtClean="0"/>
              <a:t>2024/7/1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A569-1521-4C85-AD74-AC19998CFB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426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0AFF3-0EE2-4747-BAE6-EA3B07899361}" type="datetimeFigureOut">
              <a:rPr kumimoji="1" lang="ja-JP" altLang="en-US" smtClean="0"/>
              <a:t>2024/7/1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76A569-1521-4C85-AD74-AC19998CFB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5458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F5756831-5F18-DCE5-C7D7-41B0E23BF5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8318"/>
            <a:ext cx="6858000" cy="8744783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C66D287-80BF-1D8E-58AF-D9F0C1A4EB47}"/>
              </a:ext>
            </a:extLst>
          </p:cNvPr>
          <p:cNvSpPr/>
          <p:nvPr/>
        </p:nvSpPr>
        <p:spPr>
          <a:xfrm>
            <a:off x="0" y="8585901"/>
            <a:ext cx="21336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99D233D-9402-2F49-26D9-C92EDDAE5474}"/>
              </a:ext>
            </a:extLst>
          </p:cNvPr>
          <p:cNvSpPr txBox="1"/>
          <p:nvPr/>
        </p:nvSpPr>
        <p:spPr>
          <a:xfrm>
            <a:off x="5887843" y="3427045"/>
            <a:ext cx="159462" cy="65"/>
          </a:xfrm>
          <a:prstGeom prst="rect">
            <a:avLst/>
          </a:prstGeom>
          <a:solidFill>
            <a:schemeClr val="bg1"/>
          </a:solidFill>
        </p:spPr>
        <p:txBody>
          <a:bodyPr vert="eaVert" wrap="none" lIns="0" tIns="0" rIns="36000" bIns="0" rtlCol="0">
            <a:spAutoFit/>
          </a:bodyPr>
          <a:lstStyle/>
          <a:p>
            <a:endParaRPr kumimoji="1" lang="ja-JP" altLang="en-US" sz="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44586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0</Words>
  <Application>Microsoft Office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23-103</dc:creator>
  <cp:lastModifiedBy>友延 和義</cp:lastModifiedBy>
  <cp:revision>4</cp:revision>
  <cp:lastPrinted>2024-06-30T22:28:32Z</cp:lastPrinted>
  <dcterms:created xsi:type="dcterms:W3CDTF">2024-04-22T06:07:33Z</dcterms:created>
  <dcterms:modified xsi:type="dcterms:W3CDTF">2024-06-30T22:28:47Z</dcterms:modified>
</cp:coreProperties>
</file>